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8"/>
  </p:notesMasterIdLst>
  <p:sldIdLst>
    <p:sldId id="256" r:id="rId2"/>
    <p:sldId id="257" r:id="rId3"/>
    <p:sldId id="267" r:id="rId4"/>
    <p:sldId id="258" r:id="rId5"/>
    <p:sldId id="259" r:id="rId6"/>
    <p:sldId id="268" r:id="rId7"/>
    <p:sldId id="260" r:id="rId8"/>
    <p:sldId id="269" r:id="rId9"/>
    <p:sldId id="261" r:id="rId10"/>
    <p:sldId id="270" r:id="rId11"/>
    <p:sldId id="272" r:id="rId12"/>
    <p:sldId id="264" r:id="rId13"/>
    <p:sldId id="265" r:id="rId14"/>
    <p:sldId id="266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FCFF92A-C81B-4066-9749-450664797D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9594CD-94F4-4F80-905E-B1D60DE7FAAC}" type="slidenum">
              <a:rPr lang="en-US"/>
              <a:pPr/>
              <a:t>1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Lee Ann</a:t>
            </a:r>
          </a:p>
          <a:p>
            <a:r>
              <a:rPr lang="en-US"/>
              <a:t>Intro—2 stories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3251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252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3253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4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5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6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7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8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59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0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1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2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3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4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5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6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7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8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9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0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1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2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3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4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5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6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7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3278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327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3294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329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3297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329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3307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8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9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10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11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12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13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14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331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3317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318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319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B13341-6986-4E43-B1F6-33EB931A0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BCC8B-3C1A-4CA5-B39B-FB8C1EAEAB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B5773-D983-48FA-B38A-A49D1BF5CB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8072E-7127-43F6-A058-C023B4C404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83116-83BF-4CBB-91A7-F768ACAB0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E2071-9BF7-4F2C-BEB4-60A3CB3434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B5F69-8D9F-4FF3-A6BA-0A371FC8A0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DB013-728D-4B65-BD86-656156D480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C5986-B9D7-46AE-9149-C456272944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E5A0C-FBC0-4D13-8AAC-843D54C19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96A3C-2BBC-438B-8E97-FBBDA937B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2227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22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2229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0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1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2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3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4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5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6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7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8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9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0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1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2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3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4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5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6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7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8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9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50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51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52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53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2254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225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5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5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5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6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227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27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2273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227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7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8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8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8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2283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4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5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6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7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8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9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90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229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22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22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E10B03D-2076-4FB8-B036-7AEEF1B8E6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229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513" y="1920875"/>
            <a:ext cx="8048625" cy="1736725"/>
          </a:xfrm>
        </p:spPr>
        <p:txBody>
          <a:bodyPr/>
          <a:lstStyle/>
          <a:p>
            <a:r>
              <a:rPr lang="en-US"/>
              <a:t>Reflecting on Reflective Writing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10000"/>
            <a:ext cx="4953000" cy="2133600"/>
          </a:xfrm>
        </p:spPr>
        <p:txBody>
          <a:bodyPr/>
          <a:lstStyle/>
          <a:p>
            <a:pPr algn="l">
              <a:lnSpc>
                <a:spcPct val="75000"/>
              </a:lnSpc>
            </a:pPr>
            <a:r>
              <a:rPr lang="en-US" sz="2800" b="1"/>
              <a:t>Kentucky Department of Education</a:t>
            </a:r>
          </a:p>
          <a:p>
            <a:pPr algn="l">
              <a:lnSpc>
                <a:spcPct val="75000"/>
              </a:lnSpc>
            </a:pPr>
            <a:r>
              <a:rPr lang="en-US" sz="2800" b="1"/>
              <a:t>500 Mero Street</a:t>
            </a:r>
          </a:p>
          <a:p>
            <a:pPr algn="l">
              <a:lnSpc>
                <a:spcPct val="75000"/>
              </a:lnSpc>
            </a:pPr>
            <a:r>
              <a:rPr lang="en-US" sz="2800" b="1"/>
              <a:t>Frankfort, KY 40601</a:t>
            </a:r>
          </a:p>
          <a:p>
            <a:pPr algn="l">
              <a:lnSpc>
                <a:spcPct val="75000"/>
              </a:lnSpc>
            </a:pPr>
            <a:r>
              <a:rPr lang="en-US" sz="2800" b="1"/>
              <a:t>(502) 564-2106</a:t>
            </a:r>
          </a:p>
        </p:txBody>
      </p:sp>
      <p:pic>
        <p:nvPicPr>
          <p:cNvPr id="2052" name="Picture 4" descr="Logo, Go to the KY Department of Education home p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10000"/>
            <a:ext cx="1836738" cy="20574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Strategy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Teachers may use questioning techniques to help students reflect on writing development through literacy.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Strategy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Teachers may use samples to model effective strategies in reflective writing.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2135187" cy="412750"/>
          </a:xfrm>
        </p:spPr>
        <p:txBody>
          <a:bodyPr/>
          <a:lstStyle/>
          <a:p>
            <a:r>
              <a:rPr lang="en-US" sz="4000" b="1"/>
              <a:t>Sample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914400"/>
            <a:ext cx="8226425" cy="5715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January 22, 2007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Dear Mrs. Kinningham,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Over the past year, I have experienced lots of good lessons in my schoolwork.  I have noticed that some of the lessons helped me learn more about reading and writing than others.  In order to understand what kind of reader and writer I have become this year, I am writing to let you know how some of my experiences in fourth grade have helped me prepare for your class next year.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My fourth grade teacher, Miss Westberry, explained to the class early in the year that “literacy” means reading and writing and how we use language to communicate.  I thought that was pretty interesting.  One of the best “literacy” experiences I have had this year is preparing an oral book report about the book HOLES to present in front of my class.  I learned how to write better, so I could turn a plain old book report into an interesting book review.  I then used my book review in my portfolio this year, because I thought it was one of the best pieces I have ever written.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“Now I just needed to figure out how to channel and control these emotions to help get the tone right in my pieces.  Though it sounds a little odd to mix the two, I turned to another one of my hobbies to help me; acting.  It took a good bit of time, but I learned to, essentially, act as I wrote.”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2287587" cy="488950"/>
          </a:xfrm>
          <a:noFill/>
          <a:ln/>
        </p:spPr>
        <p:txBody>
          <a:bodyPr/>
          <a:lstStyle/>
          <a:p>
            <a:r>
              <a:rPr lang="en-US" sz="4000" b="1"/>
              <a:t>Sample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219200"/>
            <a:ext cx="8226425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“But even great things can have terrible moments, and sometimes things don’t always work out as you had expected.  Not every SNL sketch has been quote-worthy, and not every joke created has been “milk-out-of-your-nose” hysterical.  And regardless of who you are or what you’ve created, your work won’t always be a masterpiece.  Upon looking through old pieces written throughout my high school career.”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2592387" cy="717550"/>
          </a:xfrm>
          <a:noFill/>
          <a:ln/>
        </p:spPr>
        <p:txBody>
          <a:bodyPr/>
          <a:lstStyle/>
          <a:p>
            <a:r>
              <a:rPr lang="en-US" sz="4000" b="1"/>
              <a:t>Sample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Information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Kentucky Department of Education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Writing Consultants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Depeka Croft, elementary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Dena Cole, middle school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Lee Ann Hager, high school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Division of Curriculum:  (502) 564-2106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King, Stephen.  </a:t>
            </a:r>
            <a:r>
              <a:rPr lang="en-US" i="1"/>
              <a:t>On Writing</a:t>
            </a:r>
            <a:r>
              <a:rPr lang="en-US"/>
              <a:t>.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Lamott, Anne.  </a:t>
            </a:r>
            <a:r>
              <a:rPr lang="en-US" i="1"/>
              <a:t>Bird by Bird.</a:t>
            </a:r>
          </a:p>
          <a:p>
            <a:pPr>
              <a:buFont typeface="Wingdings" pitchFamily="2" charset="2"/>
              <a:buNone/>
            </a:pPr>
            <a:endParaRPr lang="en-US" i="1"/>
          </a:p>
          <a:p>
            <a:r>
              <a:rPr lang="en-US"/>
              <a:t>Prose, Francine.  </a:t>
            </a:r>
            <a:r>
              <a:rPr lang="en-US" i="1"/>
              <a:t>Reading Like a Writer</a:t>
            </a:r>
            <a:r>
              <a:rPr lang="en-US"/>
              <a:t>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6425" cy="1143000"/>
          </a:xfrm>
        </p:spPr>
        <p:txBody>
          <a:bodyPr/>
          <a:lstStyle/>
          <a:p>
            <a:r>
              <a:rPr lang="en-US"/>
              <a:t>Guiding Questions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r>
              <a:rPr lang="en-US" sz="2800" b="1"/>
              <a:t>What is reflection and what is the purpose of the reflective entry in the Kentucky Writing Portfolio?</a:t>
            </a:r>
          </a:p>
          <a:p>
            <a:pPr>
              <a:buFont typeface="Wingdings" pitchFamily="2" charset="2"/>
              <a:buNone/>
            </a:pPr>
            <a:endParaRPr lang="en-US" sz="2800" b="1"/>
          </a:p>
          <a:p>
            <a:r>
              <a:rPr lang="en-US" sz="2800" b="1"/>
              <a:t>What are my literacy experiences and how have they influenced my writing development?</a:t>
            </a:r>
          </a:p>
          <a:p>
            <a:pPr>
              <a:buFont typeface="Wingdings" pitchFamily="2" charset="2"/>
              <a:buNone/>
            </a:pPr>
            <a:endParaRPr lang="en-US" sz="2800" b="1"/>
          </a:p>
          <a:p>
            <a:r>
              <a:rPr lang="en-US" sz="2800" b="1"/>
              <a:t>How can I help students reflect well, so that they may be prepared to write an effective entry for the portfolio?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Guiding Question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What is reflection and what is the purpose of the reflective entry in the Kentucky Writing Portfolio?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371600"/>
            <a:ext cx="8226425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Reflection—</a:t>
            </a:r>
            <a:r>
              <a:rPr lang="en-US" sz="2400"/>
              <a:t>the careful consideration and serious contemplation of past events for the purpose of evaluating or making sense of those past events.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/>
              <a:t>Literacy</a:t>
            </a:r>
            <a:r>
              <a:rPr lang="en-US" sz="2400"/>
              <a:t>--In a narrow sense, </a:t>
            </a:r>
            <a:r>
              <a:rPr lang="en-US" sz="2400" b="1"/>
              <a:t>literacy is the ability of a student to use and understand language through reading and writing</a:t>
            </a:r>
            <a:r>
              <a:rPr lang="en-US" sz="2400"/>
              <a:t>.  However, the concept of literacy may also be defined very broadly.  </a:t>
            </a:r>
            <a:r>
              <a:rPr lang="en-US" sz="2400" b="1"/>
              <a:t>Literacy is the ability of a student to use language to communicate with others—through reading, writing, speaking, listening, observing and through the use of the combination of these skills.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Purpose of the Reflective Entry for the Kentucky Writing Portfolio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purpose of the reflective entry is for students to </a:t>
            </a:r>
            <a:r>
              <a:rPr lang="en-US" b="1"/>
              <a:t>analyze and evaluate their growth as writers by considering the influence of literacy experiences</a:t>
            </a:r>
            <a:r>
              <a:rPr lang="en-US"/>
              <a:t>.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To achieve this purpose, students MUST analyze and evaluate their writing growth.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Guiding Question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What are my literacy experiences and how have they influenced my writing development?</a:t>
            </a:r>
          </a:p>
          <a:p>
            <a:pPr>
              <a:buFont typeface="Wingdings" pitchFamily="2" charset="2"/>
              <a:buNone/>
            </a:pPr>
            <a:endParaRPr lang="en-US" b="1"/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Activity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Consider your own literacy experiences.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We would like you to take about ten minutes to complete a quick write to consider your own literacy experiences and writing development.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How can your writing about your own literacy experiences help you help your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Guiding Question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How can I help students reflect well, so that they may be prepared to write an effective entry for the portfolio?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Strategies to help students with reflection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8226425" cy="4954587"/>
          </a:xfrm>
        </p:spPr>
        <p:txBody>
          <a:bodyPr/>
          <a:lstStyle/>
          <a:p>
            <a:r>
              <a:rPr lang="en-US"/>
              <a:t>Students should be writing reflectively often throughout the grade levels and content areas.</a:t>
            </a:r>
          </a:p>
          <a:p>
            <a:r>
              <a:rPr lang="en-US"/>
              <a:t>Students should use their working folders regularly as a means of writing reflectively.</a:t>
            </a:r>
          </a:p>
          <a:p>
            <a:r>
              <a:rPr lang="en-US"/>
              <a:t>Teachers may help students use graphic organizers to brainstorm literacy experiences.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142</TotalTime>
  <Words>815</Words>
  <Application>Microsoft Office PowerPoint</Application>
  <PresentationFormat>On-screen Show (4:3)</PresentationFormat>
  <Paragraphs>68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Wingdings</vt:lpstr>
      <vt:lpstr>Fading Grid</vt:lpstr>
      <vt:lpstr>Reflecting on Reflective Writing</vt:lpstr>
      <vt:lpstr>Guiding Questions</vt:lpstr>
      <vt:lpstr>Guiding Question</vt:lpstr>
      <vt:lpstr>Definitions</vt:lpstr>
      <vt:lpstr>Purpose of the Reflective Entry for the Kentucky Writing Portfolio</vt:lpstr>
      <vt:lpstr>Guiding Question</vt:lpstr>
      <vt:lpstr>Activity</vt:lpstr>
      <vt:lpstr>Guiding Question</vt:lpstr>
      <vt:lpstr>Strategies to help students with reflection</vt:lpstr>
      <vt:lpstr>Another Strategy</vt:lpstr>
      <vt:lpstr>Another Strategy</vt:lpstr>
      <vt:lpstr>Sample</vt:lpstr>
      <vt:lpstr>Sample</vt:lpstr>
      <vt:lpstr>Sample</vt:lpstr>
      <vt:lpstr>Contact Information</vt:lpstr>
      <vt:lpstr>References</vt:lpstr>
    </vt:vector>
  </TitlesOfParts>
  <Company>KDE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KDE Writing Update 2007</dc:title>
  <dc:creator>Lee Ann Hager</dc:creator>
  <cp:lastModifiedBy>Administrator</cp:lastModifiedBy>
  <cp:revision>10</cp:revision>
  <dcterms:created xsi:type="dcterms:W3CDTF">2007-02-01T18:31:50Z</dcterms:created>
  <dcterms:modified xsi:type="dcterms:W3CDTF">2011-04-26T18:33:24Z</dcterms:modified>
</cp:coreProperties>
</file>